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6" r:id="rId3"/>
    <p:sldId id="258" r:id="rId4"/>
    <p:sldId id="259" r:id="rId5"/>
    <p:sldId id="267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5332" autoAdjust="0"/>
  </p:normalViewPr>
  <p:slideViewPr>
    <p:cSldViewPr snapToGrid="0">
      <p:cViewPr varScale="1">
        <p:scale>
          <a:sx n="66" d="100"/>
          <a:sy n="66" d="100"/>
        </p:scale>
        <p:origin x="13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3F5A8-6C8F-4E75-BD3A-9B5EF913644F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4933B-1A85-4021-9B9F-C04A7DA62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95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팀 발표 시작하겠습니다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4933B-1A85-4021-9B9F-C04A7DA621B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760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여러분들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사진과 같이 양손 가득 무언가를 </a:t>
            </a:r>
            <a:r>
              <a:rPr lang="ko-KR" altLang="en-US" dirty="0" err="1" smtClean="0"/>
              <a:t>들고있을때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특히 </a:t>
            </a:r>
            <a:r>
              <a:rPr lang="ko-KR" altLang="en-US" dirty="0" smtClean="0"/>
              <a:t>이번에 </a:t>
            </a:r>
            <a:r>
              <a:rPr lang="ko-KR" altLang="en-US" dirty="0" err="1" smtClean="0"/>
              <a:t>아이오티</a:t>
            </a:r>
            <a:r>
              <a:rPr lang="ko-KR" altLang="en-US" dirty="0" smtClean="0"/>
              <a:t> 선택하신 분들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집 </a:t>
            </a:r>
            <a:r>
              <a:rPr lang="ko-KR" altLang="en-US" dirty="0" err="1" smtClean="0"/>
              <a:t>들어가실때</a:t>
            </a:r>
            <a:r>
              <a:rPr lang="ko-KR" altLang="en-US" dirty="0" smtClean="0"/>
              <a:t> 양손이 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 kit</a:t>
            </a:r>
            <a:r>
              <a:rPr lang="ko-KR" altLang="en-US" dirty="0" smtClean="0"/>
              <a:t>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노트북 가방으로 </a:t>
            </a:r>
            <a:r>
              <a:rPr lang="ko-KR" altLang="en-US" dirty="0" err="1" smtClean="0"/>
              <a:t>가득찬</a:t>
            </a:r>
            <a:r>
              <a:rPr lang="ko-KR" altLang="en-US" dirty="0" smtClean="0"/>
              <a:t> 상태에서 비밀번호를 입력하는데 굉장히 불편하지 않으셨나요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혹시 비밀번호 없이 문이 열렸으면 좋겠다 라는 생각</a:t>
            </a:r>
            <a:r>
              <a:rPr lang="en-US" altLang="ko-KR" dirty="0" smtClean="0"/>
              <a:t>! </a:t>
            </a:r>
            <a:r>
              <a:rPr lang="ko-KR" altLang="en-US" dirty="0" err="1" smtClean="0"/>
              <a:t>해보신적</a:t>
            </a:r>
            <a:r>
              <a:rPr lang="ko-KR" altLang="en-US" dirty="0" smtClean="0"/>
              <a:t> 없나요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4933B-1A85-4021-9B9F-C04A7DA621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180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혼자사시는</a:t>
            </a:r>
            <a:r>
              <a:rPr lang="ko-KR" altLang="en-US" dirty="0" smtClean="0"/>
              <a:t> 분들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외출할때</a:t>
            </a:r>
            <a:r>
              <a:rPr lang="ko-KR" altLang="en-US" dirty="0" smtClean="0"/>
              <a:t> 혹시나 외부인이 침입할까 하는 불안한 마음</a:t>
            </a:r>
            <a:r>
              <a:rPr lang="en-US" altLang="ko-KR" dirty="0" smtClean="0"/>
              <a:t>! </a:t>
            </a:r>
            <a:r>
              <a:rPr lang="ko-KR" altLang="en-US" dirty="0" err="1" smtClean="0"/>
              <a:t>느껴본적</a:t>
            </a:r>
            <a:r>
              <a:rPr lang="ko-KR" altLang="en-US" dirty="0" smtClean="0"/>
              <a:t> 없나요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 팀도 이런 생각을 종종 했었고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지금보다 훨씬 더 안전하고 편리한 </a:t>
            </a:r>
            <a:r>
              <a:rPr lang="ko-KR" altLang="en-US" dirty="0" err="1" smtClean="0"/>
              <a:t>도어락이</a:t>
            </a:r>
            <a:r>
              <a:rPr lang="ko-KR" altLang="en-US" dirty="0" smtClean="0"/>
              <a:t> 있으면 좋겠다는 생각이 들어서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4933B-1A85-4021-9B9F-C04A7DA621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775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스마트 </a:t>
            </a:r>
            <a:r>
              <a:rPr lang="ko-KR" altLang="en-US" dirty="0" err="1" smtClean="0"/>
              <a:t>도어락</a:t>
            </a:r>
            <a:r>
              <a:rPr lang="ko-KR" altLang="en-US" dirty="0" smtClean="0"/>
              <a:t> 프로젝트를 진행했습니다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영상으로 확인해 보시죠</a:t>
            </a:r>
            <a:r>
              <a:rPr lang="en-US" altLang="ko-KR" dirty="0" smtClean="0"/>
              <a:t>!</a:t>
            </a:r>
          </a:p>
          <a:p>
            <a:r>
              <a:rPr lang="en-US" altLang="ko-KR" dirty="0" smtClean="0"/>
              <a:t>----------------------------------------------------------------------------</a:t>
            </a:r>
          </a:p>
          <a:p>
            <a:r>
              <a:rPr lang="ko-KR" altLang="en-US" dirty="0" smtClean="0"/>
              <a:t>영상</a:t>
            </a:r>
          </a:p>
          <a:p>
            <a:r>
              <a:rPr lang="en-US" altLang="ko-KR" dirty="0" smtClean="0"/>
              <a:t>----------------------------------------------------------------------------</a:t>
            </a:r>
          </a:p>
          <a:p>
            <a:r>
              <a:rPr lang="ko-KR" altLang="en-US" dirty="0" smtClean="0"/>
              <a:t>영상 잘 보셨나요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영상에서 보셨다시피 저희는 실제로 문과 </a:t>
            </a:r>
            <a:r>
              <a:rPr lang="ko-KR" altLang="en-US" dirty="0" err="1" smtClean="0"/>
              <a:t>도어락을</a:t>
            </a:r>
            <a:r>
              <a:rPr lang="ko-KR" altLang="en-US" dirty="0" smtClean="0"/>
              <a:t> 만들어서 프로젝트를 진행했고</a:t>
            </a:r>
            <a:r>
              <a:rPr lang="en-US" altLang="ko-KR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4933B-1A85-4021-9B9F-C04A7DA621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671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팀 발표 시작하겠습니다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74933B-1A85-4021-9B9F-C04A7DA621B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94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회로도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4933B-1A85-4021-9B9F-C04A7DA621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059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기본 인식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모자</a:t>
            </a:r>
            <a:r>
              <a:rPr lang="en-US" altLang="ko-KR" dirty="0" smtClean="0"/>
              <a:t>+</a:t>
            </a:r>
            <a:r>
              <a:rPr lang="ko-KR" altLang="en-US" dirty="0" smtClean="0"/>
              <a:t>안경 인식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마스크 인식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4933B-1A85-4021-9B9F-C04A7DA621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454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사진판별</a:t>
            </a:r>
            <a:r>
              <a:rPr lang="ko-KR" altLang="en-US" dirty="0" smtClean="0"/>
              <a:t> 알고리즘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4933B-1A85-4021-9B9F-C04A7DA621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544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E832-29A0-4714-AAED-5FF8A3C05B6E}" type="datetimeFigureOut">
              <a:rPr lang="ko-KR" altLang="en-US" smtClean="0"/>
              <a:t>2020-08-21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EAE8D-B840-48E3-875A-E6A6283DAE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0589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E832-29A0-4714-AAED-5FF8A3C05B6E}" type="datetimeFigureOut">
              <a:rPr lang="ko-KR" altLang="en-US" smtClean="0"/>
              <a:t>2020-08-21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EAE8D-B840-48E3-875A-E6A6283DAE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0752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E832-29A0-4714-AAED-5FF8A3C05B6E}" type="datetimeFigureOut">
              <a:rPr lang="ko-KR" altLang="en-US" smtClean="0"/>
              <a:t>2020-08-21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EAE8D-B840-48E3-875A-E6A6283DAE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7030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E832-29A0-4714-AAED-5FF8A3C05B6E}" type="datetimeFigureOut">
              <a:rPr lang="ko-KR" altLang="en-US" smtClean="0"/>
              <a:t>2020-08-21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EAE8D-B840-48E3-875A-E6A6283DAE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3420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E832-29A0-4714-AAED-5FF8A3C05B6E}" type="datetimeFigureOut">
              <a:rPr lang="ko-KR" altLang="en-US" smtClean="0"/>
              <a:t>2020-08-21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EAE8D-B840-48E3-875A-E6A6283DAE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3110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E832-29A0-4714-AAED-5FF8A3C05B6E}" type="datetimeFigureOut">
              <a:rPr lang="ko-KR" altLang="en-US" smtClean="0"/>
              <a:t>2020-08-21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EAE8D-B840-48E3-875A-E6A6283DAE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207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E832-29A0-4714-AAED-5FF8A3C05B6E}" type="datetimeFigureOut">
              <a:rPr lang="ko-KR" altLang="en-US" smtClean="0"/>
              <a:t>2020-08-21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EAE8D-B840-48E3-875A-E6A6283DAE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4082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E832-29A0-4714-AAED-5FF8A3C05B6E}" type="datetimeFigureOut">
              <a:rPr lang="ko-KR" altLang="en-US" smtClean="0"/>
              <a:t>2020-08-21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EAE8D-B840-48E3-875A-E6A6283DAE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2395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E832-29A0-4714-AAED-5FF8A3C05B6E}" type="datetimeFigureOut">
              <a:rPr lang="ko-KR" altLang="en-US" smtClean="0"/>
              <a:t>2020-08-21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EAE8D-B840-48E3-875A-E6A6283DAE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054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E832-29A0-4714-AAED-5FF8A3C05B6E}" type="datetimeFigureOut">
              <a:rPr lang="ko-KR" altLang="en-US" smtClean="0"/>
              <a:t>2020-08-21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EAE8D-B840-48E3-875A-E6A6283DAE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9340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E832-29A0-4714-AAED-5FF8A3C05B6E}" type="datetimeFigureOut">
              <a:rPr lang="ko-KR" altLang="en-US" smtClean="0"/>
              <a:t>2020-08-21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EAE8D-B840-48E3-875A-E6A6283DAE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060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6E832-29A0-4714-AAED-5FF8A3C05B6E}" type="datetimeFigureOut">
              <a:rPr lang="ko-KR" altLang="en-US" smtClean="0"/>
              <a:t>2020-08-21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EAE8D-B840-48E3-875A-E6A6283DAEA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66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8000" b="1" dirty="0" smtClean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SMART LOCK</a:t>
            </a:r>
            <a:endParaRPr lang="ko-KR" altLang="en-US" sz="8000" b="1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926129"/>
            <a:ext cx="9144000" cy="1655762"/>
          </a:xfrm>
        </p:spPr>
        <p:txBody>
          <a:bodyPr/>
          <a:lstStyle/>
          <a:p>
            <a:r>
              <a:rPr lang="ko-KR" altLang="en-US" sz="2000" dirty="0" smtClean="0">
                <a:solidFill>
                  <a:srgbClr val="FFC000"/>
                </a:solidFill>
              </a:rPr>
              <a:t>엄마가 모르는 사람 문 열어주지 </a:t>
            </a:r>
            <a:r>
              <a:rPr lang="ko-KR" altLang="en-US" sz="2000" dirty="0" err="1" smtClean="0">
                <a:solidFill>
                  <a:srgbClr val="FFC000"/>
                </a:solidFill>
              </a:rPr>
              <a:t>말랬조</a:t>
            </a:r>
            <a:endParaRPr lang="en-US" altLang="ko-KR" sz="2000" dirty="0" smtClean="0">
              <a:solidFill>
                <a:srgbClr val="FFC000"/>
              </a:solidFill>
            </a:endParaRPr>
          </a:p>
          <a:p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권경은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박명준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장하람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52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5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5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9929" r="10138"/>
          <a:stretch/>
        </p:blipFill>
        <p:spPr>
          <a:xfrm>
            <a:off x="0" y="0"/>
            <a:ext cx="12192000" cy="68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7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8000" b="1" dirty="0" smtClean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THANK YOU</a:t>
            </a:r>
            <a:endParaRPr lang="ko-KR" altLang="en-US" sz="8000" b="1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926129"/>
            <a:ext cx="9144000" cy="1655762"/>
          </a:xfrm>
        </p:spPr>
        <p:txBody>
          <a:bodyPr/>
          <a:lstStyle/>
          <a:p>
            <a:r>
              <a:rPr lang="en-US" altLang="ko-KR" sz="2000" dirty="0" smtClean="0">
                <a:solidFill>
                  <a:srgbClr val="FFC000"/>
                </a:solidFill>
              </a:rPr>
              <a:t>Q&amp;A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4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93" y="0"/>
            <a:ext cx="10026413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79282" y="6488668"/>
            <a:ext cx="812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별첨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803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" r="65425"/>
          <a:stretch/>
        </p:blipFill>
        <p:spPr>
          <a:xfrm>
            <a:off x="326924" y="1238492"/>
            <a:ext cx="3052884" cy="49611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105"/>
          <a:stretch/>
        </p:blipFill>
        <p:spPr>
          <a:xfrm>
            <a:off x="8017217" y="1238492"/>
            <a:ext cx="3800536" cy="49611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51"/>
          <a:stretch/>
        </p:blipFill>
        <p:spPr>
          <a:xfrm>
            <a:off x="3919055" y="1238492"/>
            <a:ext cx="3754960" cy="49611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7860" y="509285"/>
            <a:ext cx="64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Bahnschrift SemiBold SemiConden" panose="020B0502040204020203" pitchFamily="34" charset="0"/>
              </a:rPr>
              <a:t>기본</a:t>
            </a:r>
            <a:endParaRPr lang="ko-KR" altLang="en-US" dirty="0">
              <a:latin typeface="Bahnschrift SemiBold SemiConden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64523" y="509285"/>
            <a:ext cx="126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모자</a:t>
            </a:r>
            <a:r>
              <a:rPr lang="en-US" altLang="ko-KR" dirty="0" smtClean="0"/>
              <a:t>+</a:t>
            </a:r>
            <a:r>
              <a:rPr lang="ko-KR" altLang="en-US" dirty="0" smtClean="0"/>
              <a:t>안경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444211" y="509285"/>
            <a:ext cx="94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마스크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379282" y="6488668"/>
            <a:ext cx="812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별첨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871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483" y="963593"/>
            <a:ext cx="5153025" cy="548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96400" y="428263"/>
            <a:ext cx="2199189" cy="38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사진판별</a:t>
            </a:r>
            <a:r>
              <a:rPr lang="ko-KR" altLang="en-US" dirty="0"/>
              <a:t> 알고리즘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379282" y="6488668"/>
            <a:ext cx="812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별첨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109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</TotalTime>
  <Words>160</Words>
  <Application>Microsoft Office PowerPoint</Application>
  <PresentationFormat>와이드스크린</PresentationFormat>
  <Paragraphs>43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Arial</vt:lpstr>
      <vt:lpstr>Bahnschrift SemiBold SemiConden</vt:lpstr>
      <vt:lpstr>Office 테마</vt:lpstr>
      <vt:lpstr>SMART LOCK</vt:lpstr>
      <vt:lpstr>PowerPoint 프레젠테이션</vt:lpstr>
      <vt:lpstr>PowerPoint 프레젠테이션</vt:lpstr>
      <vt:lpstr>PowerPoint 프레젠테이션</vt:lpstr>
      <vt:lpstr>THANK YOU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21</cp:revision>
  <dcterms:created xsi:type="dcterms:W3CDTF">2020-08-20T06:47:53Z</dcterms:created>
  <dcterms:modified xsi:type="dcterms:W3CDTF">2020-08-21T08:25:04Z</dcterms:modified>
</cp:coreProperties>
</file>